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</p:sldIdLst>
  <p:sldSz cx="30279975" cy="42808525"/>
  <p:notesSz cx="6858000" cy="9144000"/>
  <p:defaultTextStyle>
    <a:defPPr>
      <a:defRPr lang="en-US"/>
    </a:defPPr>
    <a:lvl1pPr marL="0" algn="l" defTabSz="3508187" rtl="0" eaLnBrk="1" latinLnBrk="0" hangingPunct="1">
      <a:defRPr sz="6906" kern="1200">
        <a:solidFill>
          <a:schemeClr val="tx1"/>
        </a:solidFill>
        <a:latin typeface="+mn-lt"/>
        <a:ea typeface="+mn-ea"/>
        <a:cs typeface="+mn-cs"/>
      </a:defRPr>
    </a:lvl1pPr>
    <a:lvl2pPr marL="1754094" algn="l" defTabSz="3508187" rtl="0" eaLnBrk="1" latinLnBrk="0" hangingPunct="1">
      <a:defRPr sz="6906" kern="1200">
        <a:solidFill>
          <a:schemeClr val="tx1"/>
        </a:solidFill>
        <a:latin typeface="+mn-lt"/>
        <a:ea typeface="+mn-ea"/>
        <a:cs typeface="+mn-cs"/>
      </a:defRPr>
    </a:lvl2pPr>
    <a:lvl3pPr marL="3508187" algn="l" defTabSz="3508187" rtl="0" eaLnBrk="1" latinLnBrk="0" hangingPunct="1">
      <a:defRPr sz="6906" kern="1200">
        <a:solidFill>
          <a:schemeClr val="tx1"/>
        </a:solidFill>
        <a:latin typeface="+mn-lt"/>
        <a:ea typeface="+mn-ea"/>
        <a:cs typeface="+mn-cs"/>
      </a:defRPr>
    </a:lvl3pPr>
    <a:lvl4pPr marL="5262281" algn="l" defTabSz="3508187" rtl="0" eaLnBrk="1" latinLnBrk="0" hangingPunct="1">
      <a:defRPr sz="6906" kern="1200">
        <a:solidFill>
          <a:schemeClr val="tx1"/>
        </a:solidFill>
        <a:latin typeface="+mn-lt"/>
        <a:ea typeface="+mn-ea"/>
        <a:cs typeface="+mn-cs"/>
      </a:defRPr>
    </a:lvl4pPr>
    <a:lvl5pPr marL="7016374" algn="l" defTabSz="3508187" rtl="0" eaLnBrk="1" latinLnBrk="0" hangingPunct="1">
      <a:defRPr sz="6906" kern="1200">
        <a:solidFill>
          <a:schemeClr val="tx1"/>
        </a:solidFill>
        <a:latin typeface="+mn-lt"/>
        <a:ea typeface="+mn-ea"/>
        <a:cs typeface="+mn-cs"/>
      </a:defRPr>
    </a:lvl5pPr>
    <a:lvl6pPr marL="8770468" algn="l" defTabSz="3508187" rtl="0" eaLnBrk="1" latinLnBrk="0" hangingPunct="1">
      <a:defRPr sz="6906" kern="1200">
        <a:solidFill>
          <a:schemeClr val="tx1"/>
        </a:solidFill>
        <a:latin typeface="+mn-lt"/>
        <a:ea typeface="+mn-ea"/>
        <a:cs typeface="+mn-cs"/>
      </a:defRPr>
    </a:lvl6pPr>
    <a:lvl7pPr marL="10524561" algn="l" defTabSz="3508187" rtl="0" eaLnBrk="1" latinLnBrk="0" hangingPunct="1">
      <a:defRPr sz="6906" kern="1200">
        <a:solidFill>
          <a:schemeClr val="tx1"/>
        </a:solidFill>
        <a:latin typeface="+mn-lt"/>
        <a:ea typeface="+mn-ea"/>
        <a:cs typeface="+mn-cs"/>
      </a:defRPr>
    </a:lvl7pPr>
    <a:lvl8pPr marL="12278655" algn="l" defTabSz="3508187" rtl="0" eaLnBrk="1" latinLnBrk="0" hangingPunct="1">
      <a:defRPr sz="6906" kern="1200">
        <a:solidFill>
          <a:schemeClr val="tx1"/>
        </a:solidFill>
        <a:latin typeface="+mn-lt"/>
        <a:ea typeface="+mn-ea"/>
        <a:cs typeface="+mn-cs"/>
      </a:defRPr>
    </a:lvl8pPr>
    <a:lvl9pPr marL="14032748" algn="l" defTabSz="3508187" rtl="0" eaLnBrk="1" latinLnBrk="0" hangingPunct="1">
      <a:defRPr sz="69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3483" userDrawn="1">
          <p15:clr>
            <a:srgbClr val="A4A3A4"/>
          </p15:clr>
        </p15:guide>
        <p15:guide id="2" pos="9537" userDrawn="1">
          <p15:clr>
            <a:srgbClr val="A4A3A4"/>
          </p15:clr>
        </p15:guide>
        <p15:guide id="3" orient="horz" pos="55">
          <p15:clr>
            <a:srgbClr val="A4A3A4"/>
          </p15:clr>
        </p15:guide>
        <p15:guide id="4" pos="9385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99"/>
    <a:srgbClr val="0066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321" autoAdjust="0"/>
    <p:restoredTop sz="94660"/>
  </p:normalViewPr>
  <p:slideViewPr>
    <p:cSldViewPr snapToGrid="0">
      <p:cViewPr>
        <p:scale>
          <a:sx n="20" d="100"/>
          <a:sy n="20" d="100"/>
        </p:scale>
        <p:origin x="-1728" y="-72"/>
      </p:cViewPr>
      <p:guideLst>
        <p:guide orient="horz" pos="13483"/>
        <p:guide orient="horz" pos="55"/>
        <p:guide pos="9537"/>
        <p:guide pos="9385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24137816"/>
            <a:ext cx="30279975" cy="18670709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30279975" cy="2413781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16556069"/>
            <a:ext cx="30279975" cy="1426950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9988656"/>
            <a:ext cx="30279975" cy="3186856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80411" y="31538644"/>
            <a:ext cx="18666724" cy="5506301"/>
          </a:xfrm>
        </p:spPr>
        <p:txBody>
          <a:bodyPr>
            <a:normAutofit/>
          </a:bodyPr>
          <a:lstStyle>
            <a:lvl1pPr marL="0" indent="0" algn="l">
              <a:buNone/>
              <a:defRPr sz="10000">
                <a:solidFill>
                  <a:schemeClr val="tx2"/>
                </a:solidFill>
              </a:defRPr>
            </a:lvl1pPr>
            <a:lvl2pPr marL="20882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41764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62646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835286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707387" y="19552163"/>
            <a:ext cx="23760876" cy="11193181"/>
          </a:xfrm>
          <a:effectLst/>
        </p:spPr>
        <p:txBody>
          <a:bodyPr>
            <a:noAutofit/>
          </a:bodyPr>
          <a:lstStyle>
            <a:lvl1pPr marL="2923501" indent="-2088215" algn="l">
              <a:defRPr sz="2470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308328" y="4566236"/>
            <a:ext cx="21195983" cy="21689653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20622" y="2350271"/>
            <a:ext cx="6812994" cy="32698391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007663" y="4566240"/>
            <a:ext cx="15991983" cy="30553533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3784997" y="4566243"/>
            <a:ext cx="21195983" cy="21689653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24137816"/>
            <a:ext cx="30279975" cy="1867070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0279975" cy="2413781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16556069"/>
            <a:ext cx="30279975" cy="1426950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9988656"/>
            <a:ext cx="30279975" cy="3186856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32840" y="13561950"/>
            <a:ext cx="19758366" cy="15126840"/>
          </a:xfrm>
          <a:effectLst/>
        </p:spPr>
        <p:txBody>
          <a:bodyPr anchor="b"/>
          <a:lstStyle>
            <a:lvl1pPr algn="r">
              <a:defRPr sz="21000" b="1" cap="none" baseline="0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697219" y="28760681"/>
            <a:ext cx="19771042" cy="5215050"/>
          </a:xfrm>
        </p:spPr>
        <p:txBody>
          <a:bodyPr anchor="t"/>
          <a:lstStyle>
            <a:lvl1pPr marL="0" indent="0" algn="r">
              <a:buNone/>
              <a:defRPr sz="9100">
                <a:solidFill>
                  <a:schemeClr val="tx2"/>
                </a:solidFill>
              </a:defRPr>
            </a:lvl1pPr>
            <a:lvl2pPr marL="2088215" indent="0">
              <a:buNone/>
              <a:defRPr sz="8200">
                <a:solidFill>
                  <a:schemeClr val="tx1">
                    <a:tint val="75000"/>
                  </a:schemeClr>
                </a:solidFill>
              </a:defRPr>
            </a:lvl2pPr>
            <a:lvl3pPr marL="4176431" indent="0">
              <a:buNone/>
              <a:defRPr sz="7300">
                <a:solidFill>
                  <a:schemeClr val="tx1">
                    <a:tint val="75000"/>
                  </a:schemeClr>
                </a:solidFill>
              </a:defRPr>
            </a:lvl3pPr>
            <a:lvl4pPr marL="626464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4pPr>
            <a:lvl5pPr marL="8352861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5pPr>
            <a:lvl6pPr marL="10441076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6pPr>
            <a:lvl7pPr marL="1252929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7pPr>
            <a:lvl8pPr marL="14617507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8pPr>
            <a:lvl9pPr marL="16705722" indent="0">
              <a:buNone/>
              <a:defRPr sz="6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784993" y="4566236"/>
            <a:ext cx="11082471" cy="21689653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15382227" y="4566243"/>
            <a:ext cx="11082471" cy="21689653"/>
          </a:xfrm>
        </p:spPr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4997" y="4566243"/>
            <a:ext cx="11082471" cy="3993477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110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9526" y="8741023"/>
            <a:ext cx="11082471" cy="17123410"/>
          </a:xfrm>
        </p:spPr>
        <p:txBody>
          <a:bodyPr>
            <a:normAutofit/>
          </a:bodyPr>
          <a:lstStyle>
            <a:lvl1pPr>
              <a:defRPr sz="8200"/>
            </a:lvl1pPr>
            <a:lvl2pPr>
              <a:defRPr sz="8200"/>
            </a:lvl2pPr>
            <a:lvl3pPr>
              <a:defRPr sz="73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5389347" y="4566243"/>
            <a:ext cx="11082471" cy="3993477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110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2088215" indent="0">
              <a:buNone/>
              <a:defRPr sz="9100" b="1"/>
            </a:lvl2pPr>
            <a:lvl3pPr marL="4176431" indent="0">
              <a:buNone/>
              <a:defRPr sz="8200" b="1"/>
            </a:lvl3pPr>
            <a:lvl4pPr marL="6264646" indent="0">
              <a:buNone/>
              <a:defRPr sz="7300" b="1"/>
            </a:lvl4pPr>
            <a:lvl5pPr marL="8352861" indent="0">
              <a:buNone/>
              <a:defRPr sz="7300" b="1"/>
            </a:lvl5pPr>
            <a:lvl6pPr marL="10441076" indent="0">
              <a:buNone/>
              <a:defRPr sz="7300" b="1"/>
            </a:lvl6pPr>
            <a:lvl7pPr marL="12529292" indent="0">
              <a:buNone/>
              <a:defRPr sz="7300" b="1"/>
            </a:lvl7pPr>
            <a:lvl8pPr marL="14617507" indent="0">
              <a:buNone/>
              <a:defRPr sz="7300" b="1"/>
            </a:lvl8pPr>
            <a:lvl9pPr marL="16705722" indent="0">
              <a:buNone/>
              <a:defRPr sz="7300" b="1"/>
            </a:lvl9pPr>
          </a:lstStyle>
          <a:p>
            <a:pPr marL="0" lvl="0" indent="0" algn="ctr" defTabSz="4176431" rtl="0" eaLnBrk="1" latinLnBrk="0" hangingPunct="1">
              <a:spcBef>
                <a:spcPct val="20000"/>
              </a:spcBef>
              <a:spcAft>
                <a:spcPts val="137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5381807" y="8732939"/>
            <a:ext cx="11082471" cy="17123410"/>
          </a:xfrm>
        </p:spPr>
        <p:txBody>
          <a:bodyPr>
            <a:normAutofit/>
          </a:bodyPr>
          <a:lstStyle>
            <a:lvl1pPr>
              <a:defRPr sz="8200"/>
            </a:lvl1pPr>
            <a:lvl2pPr>
              <a:defRPr sz="8200"/>
            </a:lvl2pPr>
            <a:lvl3pPr>
              <a:defRPr sz="7300"/>
            </a:lvl3pPr>
            <a:lvl4pPr>
              <a:defRPr sz="7300"/>
            </a:lvl4pPr>
            <a:lvl5pPr>
              <a:defRPr sz="7300"/>
            </a:lvl5pPr>
            <a:lvl6pPr>
              <a:defRPr sz="7300"/>
            </a:lvl6pPr>
            <a:lvl7pPr>
              <a:defRPr sz="7300"/>
            </a:lvl7pPr>
            <a:lvl8pPr>
              <a:defRPr sz="7300"/>
            </a:lvl8pPr>
            <a:lvl9pPr>
              <a:defRPr sz="73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778630" y="13793861"/>
            <a:ext cx="12040744" cy="7855676"/>
          </a:xfrm>
          <a:effectLst/>
        </p:spPr>
        <p:txBody>
          <a:bodyPr anchor="b">
            <a:noAutofit/>
          </a:bodyPr>
          <a:lstStyle>
            <a:lvl1pPr marL="1044108" indent="-1044108" algn="l">
              <a:defRPr sz="12800" b="1">
                <a:effectLst/>
              </a:defRPr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11235" y="4566243"/>
            <a:ext cx="13302410" cy="30553539"/>
          </a:xfrm>
        </p:spPr>
        <p:txBody>
          <a:bodyPr anchor="ctr"/>
          <a:lstStyle>
            <a:lvl1pPr>
              <a:defRPr sz="10000"/>
            </a:lvl1pPr>
            <a:lvl2pPr>
              <a:defRPr sz="9100"/>
            </a:lvl2pPr>
            <a:lvl3pPr>
              <a:defRPr sz="8200"/>
            </a:lvl3pPr>
            <a:lvl4pPr>
              <a:defRPr sz="7300"/>
            </a:lvl4pPr>
            <a:lvl5pPr>
              <a:defRPr sz="6400"/>
            </a:lvl5pPr>
            <a:lvl6pPr>
              <a:defRPr sz="9100"/>
            </a:lvl6pPr>
            <a:lvl7pPr>
              <a:defRPr sz="9100"/>
            </a:lvl7pPr>
            <a:lvl8pPr>
              <a:defRPr sz="9100"/>
            </a:lvl8pPr>
            <a:lvl9pPr>
              <a:defRPr sz="9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62351" y="21833733"/>
            <a:ext cx="11221406" cy="13355149"/>
          </a:xfrm>
        </p:spPr>
        <p:txBody>
          <a:bodyPr/>
          <a:lstStyle>
            <a:lvl1pPr marL="0" indent="0">
              <a:buNone/>
              <a:defRPr sz="64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4137816"/>
            <a:ext cx="30279975" cy="18670709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30279975" cy="24137816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16556069"/>
            <a:ext cx="30279975" cy="1426950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9988656"/>
            <a:ext cx="30279975" cy="3186856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4819355" y="7134754"/>
            <a:ext cx="13625989" cy="19524171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9100"/>
            </a:lvl1pPr>
            <a:lvl2pPr marL="2088215" indent="0">
              <a:buNone/>
              <a:defRPr sz="12800"/>
            </a:lvl2pPr>
            <a:lvl3pPr marL="4176431" indent="0">
              <a:buNone/>
              <a:defRPr sz="11000"/>
            </a:lvl3pPr>
            <a:lvl4pPr marL="6264646" indent="0">
              <a:buNone/>
              <a:defRPr sz="9100"/>
            </a:lvl4pPr>
            <a:lvl5pPr marL="8352861" indent="0">
              <a:buNone/>
              <a:defRPr sz="9100"/>
            </a:lvl5pPr>
            <a:lvl6pPr marL="10441076" indent="0">
              <a:buNone/>
              <a:defRPr sz="9100"/>
            </a:lvl6pPr>
            <a:lvl7pPr marL="12529292" indent="0">
              <a:buNone/>
              <a:defRPr sz="9100"/>
            </a:lvl7pPr>
            <a:lvl8pPr marL="14617507" indent="0">
              <a:buNone/>
              <a:defRPr sz="9100"/>
            </a:lvl8pPr>
            <a:lvl9pPr marL="16705722" indent="0">
              <a:buNone/>
              <a:defRPr sz="9100"/>
            </a:lvl9pPr>
          </a:lstStyle>
          <a:p>
            <a:r>
              <a:rPr lang="ar-SA" smtClean="0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07086" y="6307585"/>
            <a:ext cx="12232905" cy="13501851"/>
          </a:xfrm>
        </p:spPr>
        <p:txBody>
          <a:bodyPr anchor="b"/>
          <a:lstStyle>
            <a:lvl1pPr marL="835286" indent="-835286">
              <a:buFont typeface="Georgia" pitchFamily="18" charset="0"/>
              <a:buChar char="*"/>
              <a:defRPr sz="7300"/>
            </a:lvl1pPr>
            <a:lvl2pPr marL="2088215" indent="0">
              <a:buNone/>
              <a:defRPr sz="5500"/>
            </a:lvl2pPr>
            <a:lvl3pPr marL="4176431" indent="0">
              <a:buNone/>
              <a:defRPr sz="4600"/>
            </a:lvl3pPr>
            <a:lvl4pPr marL="6264646" indent="0">
              <a:buNone/>
              <a:defRPr sz="4100"/>
            </a:lvl4pPr>
            <a:lvl5pPr marL="8352861" indent="0">
              <a:buNone/>
              <a:defRPr sz="4100"/>
            </a:lvl5pPr>
            <a:lvl6pPr marL="10441076" indent="0">
              <a:buNone/>
              <a:defRPr sz="4100"/>
            </a:lvl6pPr>
            <a:lvl7pPr marL="12529292" indent="0">
              <a:buNone/>
              <a:defRPr sz="4100"/>
            </a:lvl7pPr>
            <a:lvl8pPr marL="14617507" indent="0">
              <a:buNone/>
              <a:defRPr sz="4100"/>
            </a:lvl8pPr>
            <a:lvl9pPr marL="16705722" indent="0">
              <a:buNone/>
              <a:defRPr sz="41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08318" y="27867495"/>
            <a:ext cx="21138820" cy="7134754"/>
          </a:xfrm>
        </p:spPr>
        <p:txBody>
          <a:bodyPr anchor="b">
            <a:noAutofit/>
          </a:bodyPr>
          <a:lstStyle>
            <a:lvl1pPr algn="l">
              <a:defRPr sz="21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1868569"/>
            <a:ext cx="30279975" cy="10939956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30279975" cy="31868569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3522242"/>
            <a:ext cx="30279975" cy="14269508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9988656"/>
            <a:ext cx="30279975" cy="31868569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17643" tIns="208822" rIns="417643" bIns="208822"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938403" y="27291640"/>
            <a:ext cx="21565909" cy="7134754"/>
          </a:xfrm>
          <a:prstGeom prst="rect">
            <a:avLst/>
          </a:prstGeom>
          <a:effectLst/>
        </p:spPr>
        <p:txBody>
          <a:bodyPr vert="horz" lIns="417643" tIns="208822" rIns="417643" bIns="208822" rtlCol="0" anchor="t" anchorCtr="0">
            <a:no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784997" y="4570862"/>
            <a:ext cx="21195983" cy="21689653"/>
          </a:xfrm>
          <a:prstGeom prst="rect">
            <a:avLst/>
          </a:prstGeom>
        </p:spPr>
        <p:txBody>
          <a:bodyPr vert="horz" lIns="417643" tIns="208822" rIns="417643" bIns="208822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0438983" y="38527675"/>
            <a:ext cx="8326993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r">
              <a:defRPr sz="5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1EAE3EA7-0C76-4293-8813-FB8F2DA78692}" type="datetimeFigureOut">
              <a:rPr lang="en-US" smtClean="0"/>
              <a:t>8/21/2025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13997" y="38527675"/>
            <a:ext cx="11102661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l">
              <a:defRPr sz="50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616656" y="38527675"/>
            <a:ext cx="6055995" cy="2279158"/>
          </a:xfrm>
          <a:prstGeom prst="rect">
            <a:avLst/>
          </a:prstGeom>
        </p:spPr>
        <p:txBody>
          <a:bodyPr vert="horz" lIns="417643" tIns="208822" rIns="417643" bIns="208822" rtlCol="0" anchor="ctr"/>
          <a:lstStyle>
            <a:lvl1pPr algn="ctr">
              <a:defRPr sz="55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642448C3-285C-4D8B-AE50-FBDD2F7D6BCE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1461751" indent="-1461751" algn="r" defTabSz="4176431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210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1044108" indent="-835286" algn="l" defTabSz="4176431" rtl="0" eaLnBrk="1" latinLnBrk="0" hangingPunct="1">
        <a:spcBef>
          <a:spcPct val="20000"/>
        </a:spcBef>
        <a:spcAft>
          <a:spcPts val="137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0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2505858" indent="-835286" algn="l" defTabSz="4176431" rtl="0" eaLnBrk="1" latinLnBrk="0" hangingPunct="1">
        <a:spcBef>
          <a:spcPct val="20000"/>
        </a:spcBef>
        <a:spcAft>
          <a:spcPts val="137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91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3758788" indent="-835286" algn="l" defTabSz="4176431" rtl="0" eaLnBrk="1" latinLnBrk="0" hangingPunct="1">
        <a:spcBef>
          <a:spcPct val="20000"/>
        </a:spcBef>
        <a:spcAft>
          <a:spcPts val="137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8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5011717" indent="-835286" algn="l" defTabSz="4176431" rtl="0" eaLnBrk="1" latinLnBrk="0" hangingPunct="1">
        <a:spcBef>
          <a:spcPct val="20000"/>
        </a:spcBef>
        <a:spcAft>
          <a:spcPts val="137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7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6348174" indent="-835286" algn="l" defTabSz="4176431" rtl="0" eaLnBrk="1" latinLnBrk="0" hangingPunct="1">
        <a:spcBef>
          <a:spcPct val="20000"/>
        </a:spcBef>
        <a:spcAft>
          <a:spcPts val="137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7601104" indent="-835286" algn="l" defTabSz="4176431" rtl="0" eaLnBrk="1" latinLnBrk="0" hangingPunct="1">
        <a:spcBef>
          <a:spcPct val="20000"/>
        </a:spcBef>
        <a:spcAft>
          <a:spcPts val="137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8979326" indent="-835286" algn="l" defTabSz="4176431" rtl="0" eaLnBrk="1" latinLnBrk="0" hangingPunct="1">
        <a:spcBef>
          <a:spcPct val="20000"/>
        </a:spcBef>
        <a:spcAft>
          <a:spcPts val="137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0441076" indent="-835286" algn="l" defTabSz="4176431" rtl="0" eaLnBrk="1" latinLnBrk="0" hangingPunct="1">
        <a:spcBef>
          <a:spcPct val="20000"/>
        </a:spcBef>
        <a:spcAft>
          <a:spcPts val="137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1819298" indent="-835286" algn="l" defTabSz="4176431" rtl="0" eaLnBrk="1" latinLnBrk="0" hangingPunct="1">
        <a:spcBef>
          <a:spcPct val="20000"/>
        </a:spcBef>
        <a:spcAft>
          <a:spcPts val="137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6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1pPr>
      <a:lvl2pPr marL="2088215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2pPr>
      <a:lvl3pPr marL="417643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3pPr>
      <a:lvl4pPr marL="626464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4pPr>
      <a:lvl5pPr marL="8352861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5pPr>
      <a:lvl6pPr marL="10441076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6pPr>
      <a:lvl7pPr marL="1252929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7pPr>
      <a:lvl8pPr marL="14617507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8pPr>
      <a:lvl9pPr marL="16705722" algn="l" defTabSz="4176431" rtl="0" eaLnBrk="1" latinLnBrk="0" hangingPunct="1">
        <a:defRPr sz="82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lumMod val="50000"/>
              </a:schemeClr>
            </a:gs>
            <a:gs pos="23000">
              <a:schemeClr val="accent5">
                <a:lumMod val="89000"/>
              </a:schemeClr>
            </a:gs>
            <a:gs pos="69000">
              <a:schemeClr val="accent5">
                <a:lumMod val="75000"/>
              </a:schemeClr>
            </a:gs>
            <a:gs pos="97000">
              <a:schemeClr val="accent5">
                <a:lumMod val="70000"/>
              </a:schemeClr>
            </a:gs>
          </a:gsLst>
          <a:lin ang="108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7" name="Group 116"/>
          <p:cNvGrpSpPr/>
          <p:nvPr/>
        </p:nvGrpSpPr>
        <p:grpSpPr>
          <a:xfrm>
            <a:off x="2012715" y="20578101"/>
            <a:ext cx="13727173" cy="17613546"/>
            <a:chOff x="2264032" y="22551244"/>
            <a:chExt cx="13609082" cy="7889790"/>
          </a:xfrm>
        </p:grpSpPr>
        <p:sp>
          <p:nvSpPr>
            <p:cNvPr id="62" name="Flowchart: Alternate Process 61"/>
            <p:cNvSpPr/>
            <p:nvPr/>
          </p:nvSpPr>
          <p:spPr>
            <a:xfrm>
              <a:off x="2264032" y="22551244"/>
              <a:ext cx="13609082" cy="7889790"/>
            </a:xfrm>
            <a:prstGeom prst="flowChartAlternateProcess">
              <a:avLst/>
            </a:pr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cene3d>
              <a:camera prst="orthographicFront">
                <a:rot lat="0" lon="0" rev="0"/>
              </a:camera>
              <a:lightRig rig="contrasting" dir="t">
                <a:rot lat="0" lon="0" rev="1500000"/>
              </a:lightRig>
            </a:scene3d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3" name="TextBox 2"/>
            <p:cNvSpPr txBox="1"/>
            <p:nvPr/>
          </p:nvSpPr>
          <p:spPr>
            <a:xfrm>
              <a:off x="2445974" y="23335993"/>
              <a:ext cx="13175480" cy="3436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6" name="TextBox 65"/>
            <p:cNvSpPr txBox="1"/>
            <p:nvPr/>
          </p:nvSpPr>
          <p:spPr>
            <a:xfrm>
              <a:off x="2395330" y="23196653"/>
              <a:ext cx="13477783" cy="3436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2800" b="1" dirty="0">
                <a:solidFill>
                  <a:srgbClr val="002060"/>
                </a:solidFill>
                <a:latin typeface="TUOS Stephenson" panose="02070503080000020004" pitchFamily="18" charset="0"/>
              </a:endParaRPr>
            </a:p>
          </p:txBody>
        </p:sp>
        <p:sp>
          <p:nvSpPr>
            <p:cNvPr id="9" name="TextBox 8"/>
            <p:cNvSpPr txBox="1"/>
            <p:nvPr/>
          </p:nvSpPr>
          <p:spPr>
            <a:xfrm>
              <a:off x="2683796" y="28329669"/>
              <a:ext cx="13112987" cy="3436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71" name="TextBox 70"/>
            <p:cNvSpPr txBox="1"/>
            <p:nvPr/>
          </p:nvSpPr>
          <p:spPr>
            <a:xfrm>
              <a:off x="2411348" y="27936065"/>
              <a:ext cx="9138544" cy="3840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sz="3200" b="1" dirty="0">
                <a:solidFill>
                  <a:srgbClr val="006699"/>
                </a:solidFill>
                <a:latin typeface="TUOS Stephenson" panose="02070503080000020004" pitchFamily="18" charset="0"/>
              </a:endParaRPr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407366" y="-83099"/>
            <a:ext cx="20338585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52425" marR="303530" algn="ctr" defTabSz="3970855"/>
            <a:r>
              <a:rPr lang="en-US" sz="8000" b="1" spc="-5" dirty="0">
                <a:latin typeface="Calibri Light"/>
                <a:ea typeface="Times New Roman" panose="02020603050405020304" pitchFamily="18" charset="0"/>
              </a:rPr>
              <a:t>Click here to add Title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7046940" y="1358073"/>
            <a:ext cx="15759845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atin typeface="Calibri Light"/>
                <a:cs typeface="Arial" panose="020B0604020202020204" pitchFamily="34" charset="0"/>
              </a:rPr>
              <a:t>Click here to add authors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503621" y="3086758"/>
            <a:ext cx="1848548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>
                <a:latin typeface="Calibri Light"/>
              </a:rPr>
              <a:t>Click here to add affiliation</a:t>
            </a:r>
            <a:endParaRPr lang="en-US" sz="5400" b="1" dirty="0">
              <a:latin typeface="Calibri Light"/>
              <a:cs typeface="Arial" panose="020B0604020202020204" pitchFamily="34" charset="0"/>
            </a:endParaRPr>
          </a:p>
        </p:txBody>
      </p:sp>
      <p:grpSp>
        <p:nvGrpSpPr>
          <p:cNvPr id="118" name="Group 117"/>
          <p:cNvGrpSpPr/>
          <p:nvPr/>
        </p:nvGrpSpPr>
        <p:grpSpPr>
          <a:xfrm>
            <a:off x="1780674" y="5235501"/>
            <a:ext cx="13722927" cy="9705834"/>
            <a:chOff x="2223127" y="4001607"/>
            <a:chExt cx="13643291" cy="15932143"/>
          </a:xfr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</p:grpSpPr>
        <p:sp>
          <p:nvSpPr>
            <p:cNvPr id="119" name="Flowchart: Alternate Process 118"/>
            <p:cNvSpPr/>
            <p:nvPr/>
          </p:nvSpPr>
          <p:spPr>
            <a:xfrm>
              <a:off x="2537856" y="4001607"/>
              <a:ext cx="13328562" cy="15932143"/>
            </a:xfrm>
            <a:prstGeom prst="flowChartAlternateProcess">
              <a:avLst/>
            </a:pr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121" name="TextBox 120"/>
            <p:cNvSpPr txBox="1"/>
            <p:nvPr/>
          </p:nvSpPr>
          <p:spPr>
            <a:xfrm>
              <a:off x="2223127" y="6052841"/>
              <a:ext cx="13268364" cy="2980773"/>
            </a:xfrm>
            <a:prstGeom prst="rect">
              <a:avLst/>
            </a:prstGeom>
            <a:no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txBody>
            <a:bodyPr wrap="square" rtlCol="0">
              <a:spAutoFit/>
            </a:bodyPr>
            <a:lstStyle/>
            <a:p>
              <a:pPr algn="just"/>
              <a:r>
                <a:rPr lang="en-US" sz="4000" dirty="0" smtClean="0">
                  <a:solidFill>
                    <a:prstClr val="black"/>
                  </a:solidFill>
                  <a:cs typeface="Times New Roman" panose="02020603050405020304" pitchFamily="18" charset="0"/>
                </a:rPr>
                <a:t>             Type </a:t>
              </a:r>
              <a:r>
                <a:rPr lang="en-US" sz="4000" dirty="0">
                  <a:solidFill>
                    <a:prstClr val="black"/>
                  </a:solidFill>
                  <a:cs typeface="Times New Roman" panose="02020603050405020304" pitchFamily="18" charset="0"/>
                </a:rPr>
                <a:t>or paste your text here</a:t>
              </a:r>
            </a:p>
            <a:p>
              <a:pPr marL="457200" indent="-457200" algn="just">
                <a:buFont typeface="Arial" panose="020B0604020202020204" pitchFamily="34" charset="0"/>
                <a:buChar char="•"/>
              </a:pPr>
              <a:endParaRPr lang="en-US" sz="4000" dirty="0">
                <a:solidFill>
                  <a:prstClr val="black"/>
                </a:solidFill>
                <a:cs typeface="Times New Roman" panose="02020603050405020304" pitchFamily="18" charset="0"/>
              </a:endParaRPr>
            </a:p>
            <a:p>
              <a:pPr marL="457200" indent="-457200" algn="just">
                <a:buFont typeface="Arial" panose="020B0604020202020204" pitchFamily="34" charset="0"/>
                <a:buChar char="•"/>
              </a:pPr>
              <a:endParaRPr lang="en-US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25" name="TextBox 24"/>
          <p:cNvSpPr txBox="1"/>
          <p:nvPr/>
        </p:nvSpPr>
        <p:spPr>
          <a:xfrm>
            <a:off x="-2920847" y="30163619"/>
            <a:ext cx="184666" cy="11550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>
              <a:solidFill>
                <a:prstClr val="black"/>
              </a:solidFill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50606" y="41953182"/>
            <a:ext cx="742237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600" dirty="0">
                <a:solidFill>
                  <a:srgbClr val="002060"/>
                </a:solidFill>
              </a:rPr>
              <a:t>e mail of the corresponding author</a:t>
            </a:r>
            <a:endParaRPr lang="en-US" sz="3600" dirty="0">
              <a:solidFill>
                <a:srgbClr val="002060"/>
              </a:solidFill>
            </a:endParaRPr>
          </a:p>
        </p:txBody>
      </p:sp>
      <p:grpSp>
        <p:nvGrpSpPr>
          <p:cNvPr id="223" name="Group 222"/>
          <p:cNvGrpSpPr/>
          <p:nvPr/>
        </p:nvGrpSpPr>
        <p:grpSpPr>
          <a:xfrm>
            <a:off x="16204075" y="5235501"/>
            <a:ext cx="13674104" cy="24928118"/>
            <a:chOff x="2183033" y="31588943"/>
            <a:chExt cx="13674104" cy="8097521"/>
          </a:xfr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</p:grpSpPr>
        <p:sp>
          <p:nvSpPr>
            <p:cNvPr id="224" name="Flowchart: Alternate Process 223"/>
            <p:cNvSpPr/>
            <p:nvPr/>
          </p:nvSpPr>
          <p:spPr>
            <a:xfrm>
              <a:off x="2248055" y="31588943"/>
              <a:ext cx="13609082" cy="8097521"/>
            </a:xfrm>
            <a:prstGeom prst="flowChartAlternateProcess">
              <a:avLst/>
            </a:pr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sp>
          <p:nvSpPr>
            <p:cNvPr id="226" name="TextBox 225"/>
            <p:cNvSpPr txBox="1"/>
            <p:nvPr/>
          </p:nvSpPr>
          <p:spPr>
            <a:xfrm>
              <a:off x="2183033" y="31834823"/>
              <a:ext cx="13674103" cy="6576289"/>
            </a:xfrm>
            <a:prstGeom prst="rect">
              <a:avLst/>
            </a:prstGeom>
            <a:noFill/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txBody>
            <a:bodyPr wrap="square" rtlCol="0">
              <a:spAutoFit/>
            </a:bodyPr>
            <a:lstStyle/>
            <a:p>
              <a:pPr algn="just"/>
              <a:endParaRPr lang="en-GB" sz="2800" dirty="0">
                <a:solidFill>
                  <a:prstClr val="black"/>
                </a:solidFill>
                <a:latin typeface="TUOS Stephenson" panose="02070503080000020004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GB" sz="2800" dirty="0">
                <a:solidFill>
                  <a:prstClr val="black"/>
                </a:solidFill>
                <a:latin typeface="TUOS Stephenson" panose="02070503080000020004"/>
                <a:cs typeface="Times New Roman" panose="02020603050405020304" pitchFamily="18" charset="0"/>
              </a:endParaRPr>
            </a:p>
            <a:p>
              <a:pPr algn="just"/>
              <a:r>
                <a:rPr lang="en-GB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</a:t>
              </a:r>
              <a:endParaRPr lang="en-US" sz="2800" dirty="0">
                <a:solidFill>
                  <a:prstClr val="black"/>
                </a:solidFill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</a:endParaRPr>
            </a:p>
            <a:p>
              <a:pPr algn="just"/>
              <a:endParaRPr lang="en-GB" sz="2800" dirty="0">
                <a:solidFill>
                  <a:prstClr val="black"/>
                </a:solidFill>
                <a:latin typeface="TUOS Stephenson" panose="02070503080000020004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US" sz="28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  <a:p>
              <a:pPr algn="just"/>
              <a:endParaRPr lang="en-GB" sz="2800" dirty="0">
                <a:solidFill>
                  <a:prstClr val="black"/>
                </a:solidFill>
                <a:latin typeface="TUOS Stephenson" panose="02070503080000020004"/>
                <a:cs typeface="Times New Roman" panose="02020603050405020304" pitchFamily="18" charset="0"/>
              </a:endParaRPr>
            </a:p>
            <a:p>
              <a:pPr algn="just"/>
              <a:r>
                <a:rPr lang="en-GB" sz="2800" dirty="0">
                  <a:solidFill>
                    <a:prstClr val="black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       </a:t>
              </a:r>
              <a:endParaRPr lang="en-US" sz="2800" dirty="0">
                <a:solidFill>
                  <a:prstClr val="black"/>
                </a:solidFill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</a:endParaRPr>
            </a:p>
            <a:p>
              <a:pPr algn="just"/>
              <a:endParaRPr lang="en-US" sz="28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grpSp>
          <p:nvGrpSpPr>
            <p:cNvPr id="227" name="Group 226"/>
            <p:cNvGrpSpPr/>
            <p:nvPr/>
          </p:nvGrpSpPr>
          <p:grpSpPr>
            <a:xfrm>
              <a:off x="8629564" y="33170425"/>
              <a:ext cx="4050134" cy="3198664"/>
              <a:chOff x="8629564" y="33026047"/>
              <a:chExt cx="4050134" cy="3198664"/>
            </a:xfrm>
          </p:grpSpPr>
          <p:grpSp>
            <p:nvGrpSpPr>
              <p:cNvPr id="228" name="Group 227"/>
              <p:cNvGrpSpPr/>
              <p:nvPr/>
            </p:nvGrpSpPr>
            <p:grpSpPr>
              <a:xfrm>
                <a:off x="8629564" y="33036782"/>
                <a:ext cx="4050134" cy="3187929"/>
                <a:chOff x="8618084" y="33423307"/>
                <a:chExt cx="4050134" cy="3187929"/>
              </a:xfrm>
            </p:grpSpPr>
            <p:sp>
              <p:nvSpPr>
                <p:cNvPr id="231" name="Rectangle 230"/>
                <p:cNvSpPr/>
                <p:nvPr/>
              </p:nvSpPr>
              <p:spPr>
                <a:xfrm>
                  <a:off x="11835660" y="36471520"/>
                  <a:ext cx="832558" cy="1397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149987" dist="250190" dir="8460000" algn="ctr">
                    <a:srgbClr val="000000">
                      <a:alpha val="28000"/>
                    </a:srgbClr>
                  </a:outerShdw>
                </a:effectLst>
                <a:sp3d prstMaterial="metal">
                  <a:bevelT w="88900" h="889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  <p:sp>
              <p:nvSpPr>
                <p:cNvPr id="232" name="Rectangle 231"/>
                <p:cNvSpPr/>
                <p:nvPr/>
              </p:nvSpPr>
              <p:spPr>
                <a:xfrm>
                  <a:off x="8618084" y="33423307"/>
                  <a:ext cx="832558" cy="139716"/>
                </a:xfrm>
                <a:prstGeom prst="rect">
                  <a:avLst/>
                </a:prstGeom>
                <a:solidFill>
                  <a:schemeClr val="bg1"/>
                </a:solidFill>
                <a:ln>
                  <a:noFill/>
                </a:ln>
                <a:effectLst>
                  <a:outerShdw blurRad="149987" dist="250190" dir="8460000" algn="ctr">
                    <a:srgbClr val="000000">
                      <a:alpha val="28000"/>
                    </a:srgbClr>
                  </a:outerShdw>
                </a:effectLst>
                <a:sp3d prstMaterial="metal">
                  <a:bevelT w="88900" h="88900"/>
                </a:sp3d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>
                    <a:solidFill>
                      <a:prstClr val="white"/>
                    </a:solidFill>
                  </a:endParaRPr>
                </a:p>
              </p:txBody>
            </p:sp>
          </p:grpSp>
          <p:sp>
            <p:nvSpPr>
              <p:cNvPr id="229" name="Rectangle 228"/>
              <p:cNvSpPr/>
              <p:nvPr/>
            </p:nvSpPr>
            <p:spPr>
              <a:xfrm>
                <a:off x="11508121" y="33026047"/>
                <a:ext cx="832558" cy="1397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  <p:grpSp>
        <p:nvGrpSpPr>
          <p:cNvPr id="253" name="Group 252"/>
          <p:cNvGrpSpPr/>
          <p:nvPr/>
        </p:nvGrpSpPr>
        <p:grpSpPr>
          <a:xfrm>
            <a:off x="16146332" y="30741161"/>
            <a:ext cx="13665395" cy="7171701"/>
            <a:chOff x="2248055" y="31588944"/>
            <a:chExt cx="13609082" cy="9757395"/>
          </a:xfrm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</p:grpSpPr>
        <p:sp>
          <p:nvSpPr>
            <p:cNvPr id="254" name="Flowchart: Alternate Process 253"/>
            <p:cNvSpPr/>
            <p:nvPr/>
          </p:nvSpPr>
          <p:spPr>
            <a:xfrm>
              <a:off x="2248055" y="31588944"/>
              <a:ext cx="13609082" cy="9757395"/>
            </a:xfrm>
            <a:prstGeom prst="flowChartAlternateProcess">
              <a:avLst/>
            </a:prstGeom>
            <a:solidFill>
              <a:schemeClr val="bg1"/>
            </a:solidFill>
            <a:ln>
              <a:noFill/>
            </a:ln>
            <a:effectLst>
              <a:outerShdw blurRad="149987" dist="250190" dir="8460000" algn="ctr">
                <a:srgbClr val="000000">
                  <a:alpha val="28000"/>
                </a:srgbClr>
              </a:outerShdw>
            </a:effectLst>
            <a:sp3d prstMaterial="metal">
              <a:bevelT w="88900" h="88900"/>
            </a:sp3d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prstClr val="white"/>
                </a:solidFill>
              </a:endParaRPr>
            </a:p>
          </p:txBody>
        </p:sp>
        <p:grpSp>
          <p:nvGrpSpPr>
            <p:cNvPr id="257" name="Group 256"/>
            <p:cNvGrpSpPr/>
            <p:nvPr/>
          </p:nvGrpSpPr>
          <p:grpSpPr>
            <a:xfrm>
              <a:off x="8629564" y="33170425"/>
              <a:ext cx="3711115" cy="150451"/>
              <a:chOff x="8629564" y="33026047"/>
              <a:chExt cx="3711115" cy="150451"/>
            </a:xfrm>
          </p:grpSpPr>
          <p:sp>
            <p:nvSpPr>
              <p:cNvPr id="262" name="Rectangle 261"/>
              <p:cNvSpPr/>
              <p:nvPr/>
            </p:nvSpPr>
            <p:spPr>
              <a:xfrm>
                <a:off x="8629564" y="33036782"/>
                <a:ext cx="832558" cy="1397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  <p:sp>
            <p:nvSpPr>
              <p:cNvPr id="259" name="Rectangle 258"/>
              <p:cNvSpPr/>
              <p:nvPr/>
            </p:nvSpPr>
            <p:spPr>
              <a:xfrm>
                <a:off x="11508121" y="33026047"/>
                <a:ext cx="832558" cy="139716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  <a:effectLst>
                <a:outerShdw blurRad="149987" dist="250190" dir="8460000" algn="ctr">
                  <a:srgbClr val="000000">
                    <a:alpha val="28000"/>
                  </a:srgbClr>
                </a:outerShdw>
              </a:effectLst>
              <a:sp3d prstMaterial="metal">
                <a:bevelT w="88900" h="88900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>
                  <a:solidFill>
                    <a:prstClr val="white"/>
                  </a:solidFill>
                </a:endParaRPr>
              </a:p>
            </p:txBody>
          </p:sp>
        </p:grpSp>
      </p:grpSp>
      <p:sp>
        <p:nvSpPr>
          <p:cNvPr id="18" name="Rectangle 17"/>
          <p:cNvSpPr/>
          <p:nvPr/>
        </p:nvSpPr>
        <p:spPr>
          <a:xfrm>
            <a:off x="2439689" y="22880096"/>
            <a:ext cx="13001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Type or paste your text here</a:t>
            </a:r>
          </a:p>
        </p:txBody>
      </p:sp>
      <p:sp>
        <p:nvSpPr>
          <p:cNvPr id="32" name="Rectangle 31"/>
          <p:cNvSpPr/>
          <p:nvPr/>
        </p:nvSpPr>
        <p:spPr>
          <a:xfrm>
            <a:off x="16599435" y="6843738"/>
            <a:ext cx="10394192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Type or paste your text and figures or tables here</a:t>
            </a:r>
          </a:p>
        </p:txBody>
      </p:sp>
      <p:sp>
        <p:nvSpPr>
          <p:cNvPr id="35" name="Rectangle 34"/>
          <p:cNvSpPr/>
          <p:nvPr/>
        </p:nvSpPr>
        <p:spPr>
          <a:xfrm>
            <a:off x="16560250" y="32245491"/>
            <a:ext cx="6032613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Type or paste your text here</a:t>
            </a:r>
          </a:p>
        </p:txBody>
      </p:sp>
      <p:sp>
        <p:nvSpPr>
          <p:cNvPr id="58" name="Flowchart: Alternate Process 57"/>
          <p:cNvSpPr/>
          <p:nvPr/>
        </p:nvSpPr>
        <p:spPr>
          <a:xfrm>
            <a:off x="2012716" y="15554685"/>
            <a:ext cx="13652671" cy="4465530"/>
          </a:xfrm>
          <a:prstGeom prst="flowChartAlternateProcess">
            <a:avLst/>
          </a:prstGeom>
          <a:solidFill>
            <a:schemeClr val="bg1"/>
          </a:solidFill>
          <a:ln>
            <a:noFill/>
          </a:ln>
          <a:effectLst>
            <a:outerShdw blurRad="149987" dist="250190" dir="8460000" algn="ctr">
              <a:srgbClr val="000000">
                <a:alpha val="28000"/>
              </a:srgbClr>
            </a:outerShdw>
          </a:effectLst>
          <a:scene3d>
            <a:camera prst="orthographicFront">
              <a:rot lat="0" lon="0" rev="0"/>
            </a:camera>
            <a:lightRig rig="contrasting" dir="t">
              <a:rot lat="0" lon="0" rev="1500000"/>
            </a:lightRig>
          </a:scene3d>
          <a:sp3d prstMaterial="metal">
            <a:bevelT w="88900" h="889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prstClr val="white"/>
              </a:solidFill>
            </a:endParaRPr>
          </a:p>
        </p:txBody>
      </p:sp>
      <p:sp>
        <p:nvSpPr>
          <p:cNvPr id="64" name="Rectangle 63"/>
          <p:cNvSpPr/>
          <p:nvPr/>
        </p:nvSpPr>
        <p:spPr>
          <a:xfrm>
            <a:off x="2634361" y="16859829"/>
            <a:ext cx="13001024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000" dirty="0">
                <a:solidFill>
                  <a:prstClr val="black"/>
                </a:solidFill>
              </a:rPr>
              <a:t>Type or paste your text here</a:t>
            </a:r>
          </a:p>
        </p:txBody>
      </p:sp>
      <p:sp>
        <p:nvSpPr>
          <p:cNvPr id="43" name="Rounded Rectangle 42"/>
          <p:cNvSpPr/>
          <p:nvPr/>
        </p:nvSpPr>
        <p:spPr>
          <a:xfrm>
            <a:off x="5183338" y="5245878"/>
            <a:ext cx="7229474" cy="1117813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3507498"/>
            <a:r>
              <a:rPr lang="en-US" sz="6900" dirty="0">
                <a:solidFill>
                  <a:prstClr val="black"/>
                </a:solidFill>
              </a:rPr>
              <a:t> </a:t>
            </a:r>
            <a:r>
              <a:rPr lang="en-US" sz="6900" b="1" dirty="0">
                <a:solidFill>
                  <a:prstClr val="black"/>
                </a:solidFill>
              </a:rPr>
              <a:t>Introduction</a:t>
            </a:r>
            <a:endParaRPr lang="ar-IQ" sz="6900" b="1" dirty="0">
              <a:solidFill>
                <a:prstClr val="black"/>
              </a:solidFill>
              <a:cs typeface="Times New Roman"/>
            </a:endParaRPr>
          </a:p>
        </p:txBody>
      </p:sp>
      <p:sp>
        <p:nvSpPr>
          <p:cNvPr id="44" name="Rounded Rectangle 43"/>
          <p:cNvSpPr/>
          <p:nvPr/>
        </p:nvSpPr>
        <p:spPr>
          <a:xfrm>
            <a:off x="6967849" y="15554685"/>
            <a:ext cx="4389119" cy="807719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3507498"/>
            <a:r>
              <a:rPr lang="en-US" sz="6900" b="1" dirty="0">
                <a:solidFill>
                  <a:prstClr val="black"/>
                </a:solidFill>
              </a:rPr>
              <a:t>Aims</a:t>
            </a:r>
            <a:endParaRPr lang="ar-IQ" sz="6900" b="1" dirty="0">
              <a:solidFill>
                <a:prstClr val="black"/>
              </a:solidFill>
            </a:endParaRPr>
          </a:p>
        </p:txBody>
      </p:sp>
      <p:sp>
        <p:nvSpPr>
          <p:cNvPr id="47" name="Rounded Rectangle 46"/>
          <p:cNvSpPr/>
          <p:nvPr/>
        </p:nvSpPr>
        <p:spPr>
          <a:xfrm>
            <a:off x="5325463" y="20651444"/>
            <a:ext cx="7229475" cy="1118865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3507498"/>
            <a:r>
              <a:rPr lang="en-US" sz="6900" b="1" dirty="0">
                <a:solidFill>
                  <a:prstClr val="black"/>
                </a:solidFill>
              </a:rPr>
              <a:t>Methods</a:t>
            </a:r>
            <a:endParaRPr lang="ar-IQ" sz="6900" b="1" dirty="0">
              <a:solidFill>
                <a:prstClr val="black"/>
              </a:solidFill>
            </a:endParaRPr>
          </a:p>
        </p:txBody>
      </p:sp>
      <p:sp>
        <p:nvSpPr>
          <p:cNvPr id="49" name="Rounded Rectangle 48"/>
          <p:cNvSpPr/>
          <p:nvPr/>
        </p:nvSpPr>
        <p:spPr>
          <a:xfrm>
            <a:off x="19521814" y="5235501"/>
            <a:ext cx="6569943" cy="1111373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3507498"/>
            <a:r>
              <a:rPr lang="en-US" sz="6900" b="1" dirty="0">
                <a:solidFill>
                  <a:prstClr val="black"/>
                </a:solidFill>
              </a:rPr>
              <a:t>Results</a:t>
            </a:r>
            <a:endParaRPr lang="ar-IQ" sz="6900" b="1" dirty="0">
              <a:solidFill>
                <a:prstClr val="black"/>
              </a:solidFill>
            </a:endParaRPr>
          </a:p>
        </p:txBody>
      </p:sp>
      <p:sp>
        <p:nvSpPr>
          <p:cNvPr id="50" name="Rounded Rectangle 49"/>
          <p:cNvSpPr/>
          <p:nvPr/>
        </p:nvSpPr>
        <p:spPr>
          <a:xfrm>
            <a:off x="18624683" y="30819790"/>
            <a:ext cx="8782424" cy="1142998"/>
          </a:xfrm>
          <a:prstGeom prst="roundRect">
            <a:avLst/>
          </a:prstGeom>
          <a:ln>
            <a:noFill/>
          </a:ln>
          <a:effectLst>
            <a:outerShdw blurRad="107950" dist="12700" dir="5400000" algn="ctr">
              <a:srgbClr val="000000"/>
            </a:outerShdw>
          </a:effectLst>
          <a:scene3d>
            <a:camera prst="orthographicFront">
              <a:rot lat="0" lon="0" rev="0"/>
            </a:camera>
            <a:lightRig rig="soft" dir="t">
              <a:rot lat="0" lon="0" rev="0"/>
            </a:lightRig>
          </a:scene3d>
          <a:sp3d contourW="44450" prstMaterial="matte">
            <a:bevelT w="63500" h="63500" prst="artDeco"/>
            <a:contourClr>
              <a:srgbClr val="FFFFFF"/>
            </a:contourClr>
          </a:sp3d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rtlCol="1" anchor="ctr"/>
          <a:lstStyle/>
          <a:p>
            <a:pPr algn="ctr" defTabSz="3507498"/>
            <a:r>
              <a:rPr lang="en-US" sz="6900" b="1" dirty="0">
                <a:solidFill>
                  <a:prstClr val="black"/>
                </a:solidFill>
              </a:rPr>
              <a:t>Conclusions</a:t>
            </a:r>
            <a:endParaRPr lang="ar-IQ" sz="6900" b="1" dirty="0">
              <a:solidFill>
                <a:prstClr val="black"/>
              </a:solidFill>
            </a:endParaRPr>
          </a:p>
        </p:txBody>
      </p:sp>
      <p:sp>
        <p:nvSpPr>
          <p:cNvPr id="51" name="TextBox 50"/>
          <p:cNvSpPr txBox="1"/>
          <p:nvPr/>
        </p:nvSpPr>
        <p:spPr>
          <a:xfrm>
            <a:off x="2012716" y="38653312"/>
            <a:ext cx="7953695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dirty="0">
                <a:solidFill>
                  <a:prstClr val="black"/>
                </a:solidFill>
                <a:latin typeface="Calibri Light"/>
              </a:rPr>
              <a:t>References</a:t>
            </a:r>
            <a:endParaRPr lang="en-US" sz="4400" b="1" dirty="0">
              <a:solidFill>
                <a:prstClr val="black"/>
              </a:solidFill>
              <a:latin typeface="Calibri Light"/>
            </a:endParaRPr>
          </a:p>
        </p:txBody>
      </p:sp>
      <p:sp>
        <p:nvSpPr>
          <p:cNvPr id="2" name="مستطيل 1"/>
          <p:cNvSpPr/>
          <p:nvPr/>
        </p:nvSpPr>
        <p:spPr>
          <a:xfrm>
            <a:off x="352665" y="578619"/>
            <a:ext cx="6417565" cy="423401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en-US" sz="4000" b="1" dirty="0" smtClean="0">
                <a:solidFill>
                  <a:schemeClr val="tx1"/>
                </a:solidFill>
                <a:latin typeface="Century Schoolbook"/>
              </a:rPr>
              <a:t>College of Veterinary Medicine-University of Al-</a:t>
            </a:r>
            <a:r>
              <a:rPr lang="en-US" sz="4000" b="1" dirty="0" err="1" smtClean="0">
                <a:solidFill>
                  <a:schemeClr val="tx1"/>
                </a:solidFill>
                <a:latin typeface="Century Schoolbook"/>
              </a:rPr>
              <a:t>Qadisiyah</a:t>
            </a:r>
            <a:endParaRPr lang="en-US" sz="4000" b="1" dirty="0" smtClean="0">
              <a:solidFill>
                <a:schemeClr val="tx1"/>
              </a:solidFill>
              <a:latin typeface="Century Schoolbook"/>
            </a:endParaRPr>
          </a:p>
          <a:p>
            <a:pPr lvl="0" algn="ctr"/>
            <a:r>
              <a:rPr lang="en-US" sz="4000" b="1" dirty="0" smtClean="0">
                <a:solidFill>
                  <a:schemeClr val="tx1"/>
                </a:solidFill>
                <a:latin typeface="Century Schoolbook"/>
              </a:rPr>
              <a:t>The </a:t>
            </a:r>
            <a:r>
              <a:rPr lang="en-US" sz="4000" b="1" dirty="0">
                <a:solidFill>
                  <a:schemeClr val="tx1"/>
                </a:solidFill>
                <a:latin typeface="Century Schoolbook"/>
              </a:rPr>
              <a:t>first </a:t>
            </a:r>
            <a:r>
              <a:rPr lang="en-US" sz="3600" b="1" dirty="0">
                <a:solidFill>
                  <a:schemeClr val="tx1"/>
                </a:solidFill>
                <a:latin typeface="Century Schoolbook"/>
              </a:rPr>
              <a:t>local and international scientific conference, November 26, 2025</a:t>
            </a:r>
          </a:p>
        </p:txBody>
      </p:sp>
      <p:pic>
        <p:nvPicPr>
          <p:cNvPr id="5" name="صورة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459380" y="431381"/>
            <a:ext cx="2821338" cy="2655377"/>
          </a:xfrm>
          <a:prstGeom prst="rect">
            <a:avLst/>
          </a:prstGeom>
        </p:spPr>
      </p:pic>
      <p:pic>
        <p:nvPicPr>
          <p:cNvPr id="7" name="صورة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00740" y="431381"/>
            <a:ext cx="2801025" cy="2655377"/>
          </a:xfrm>
          <a:prstGeom prst="rect">
            <a:avLst/>
          </a:prstGeom>
        </p:spPr>
      </p:pic>
      <p:sp>
        <p:nvSpPr>
          <p:cNvPr id="48" name="تمرير عمودي 47"/>
          <p:cNvSpPr/>
          <p:nvPr/>
        </p:nvSpPr>
        <p:spPr>
          <a:xfrm flipH="1">
            <a:off x="352665" y="6485109"/>
            <a:ext cx="1237922" cy="29032112"/>
          </a:xfrm>
          <a:prstGeom prst="verticalScroll">
            <a:avLst/>
          </a:prstGeom>
          <a:ln/>
        </p:spPr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 rot="0" spcFirstLastPara="0" vert="vert270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5400" b="1" i="0" u="none" strike="noStrike" kern="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  <a:ea typeface="Calibri"/>
                <a:cs typeface="Arial"/>
              </a:rPr>
              <a:t>Under the  slogan: Towards  Sustainable  Health:  From a Veterinary and  Biomedical  Perspective</a:t>
            </a:r>
          </a:p>
          <a:p>
            <a:pPr marL="0" marR="0" lvl="0" indent="0" algn="ctr" defTabSz="914400" eaLnBrk="1" fontAlgn="auto" latinLnBrk="0" hangingPunct="1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0" cap="none" spc="0" normalizeH="0" baseline="0" noProof="0" dirty="0">
                <a:ln>
                  <a:noFill/>
                </a:ln>
                <a:solidFill>
                  <a:sysClr val="window" lastClr="FFFFFF"/>
                </a:solidFill>
                <a:effectLst/>
                <a:uLnTx/>
                <a:uFillTx/>
                <a:latin typeface="Calibri"/>
                <a:ea typeface="Calibri"/>
                <a:cs typeface="Arial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4247428438"/>
      </p:ext>
    </p:extLst>
  </p:cSld>
  <p:clrMapOvr>
    <a:masterClrMapping/>
  </p:clrMapOvr>
</p:sld>
</file>

<file path=ppt/theme/theme1.xml><?xml version="1.0" encoding="utf-8"?>
<a:theme xmlns:a="http://schemas.openxmlformats.org/drawingml/2006/main" name="دفق الهواء">
  <a:themeElements>
    <a:clrScheme name="دفق الهواء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دفق الهواء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دفق الهواء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1774</TotalTime>
  <Words>97</Words>
  <Application>Microsoft Office PowerPoint</Application>
  <PresentationFormat>مخصص</PresentationFormat>
  <Paragraphs>71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دفق الهواء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Lucie</dc:creator>
  <cp:lastModifiedBy>Maher</cp:lastModifiedBy>
  <cp:revision>150</cp:revision>
  <dcterms:created xsi:type="dcterms:W3CDTF">2014-10-23T13:38:46Z</dcterms:created>
  <dcterms:modified xsi:type="dcterms:W3CDTF">2025-08-20T21:22:39Z</dcterms:modified>
</cp:coreProperties>
</file>